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8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B5E6-4B73-4FC5-B8D9-D164CD26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6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8E52-0334-485A-BB5C-EE10CD649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8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3725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FFA9-2AF0-4151-AE69-BD0A886C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3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B5E6-4B73-4FC5-B8D9-D164CD26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9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4B04-B480-4A69-8FB8-0B35F02C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3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94CE-2B0B-4AB4-B0A2-5CF9C8DF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8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2838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2438" y="1600200"/>
            <a:ext cx="3654425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8AE7-715F-4F2C-B7E3-799E31E0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5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3290-FA43-47CD-AF2A-E49E7BBBD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26DF-58C7-4B5E-BEE1-552E3C08E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81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ABAD-778D-4F4C-9E79-D0C9FA3B3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4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6916D-3054-4E87-ADA8-DF1D6D062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4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4B04-B480-4A69-8FB8-0B35F02C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73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E88F-882C-4E6B-B678-C96DC36EB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2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8E52-0334-485A-BB5C-EE10CD649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9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3725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FFA9-2AF0-4151-AE69-BD0A886C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6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94CE-2B0B-4AB4-B0A2-5CF9C8DF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2838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2438" y="1600200"/>
            <a:ext cx="3654425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8AE7-715F-4F2C-B7E3-799E31E0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8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3290-FA43-47CD-AF2A-E49E7BBBD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7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26DF-58C7-4B5E-BEE1-552E3C08E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2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ABAD-778D-4F4C-9E79-D0C9FA3B3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5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6916D-3054-4E87-ADA8-DF1D6D062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E88F-882C-4E6B-B678-C96DC36EB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9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3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3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596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5966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200342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1662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8EEF0D6-3516-42F0-9051-EBF7B599DBFF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 rot="5400000">
            <a:off x="6997701" y="37369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3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3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596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5966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200342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575F6D"/>
                </a:solidFill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1662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8EEF0D6-3516-42F0-9051-EBF7B599DBFF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 rot="5400000">
            <a:off x="6997701" y="37369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75F6D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350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Требования к внешнему виду обучающихся предъявляются на основании: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459663" cy="4837088"/>
          </a:xfrm>
        </p:spPr>
        <p:txBody>
          <a:bodyPr/>
          <a:lstStyle/>
          <a:p>
            <a:r>
              <a:rPr lang="ru-RU" dirty="0" smtClean="0"/>
              <a:t> Федерального Закона </a:t>
            </a:r>
            <a:r>
              <a:rPr lang="ru-RU" dirty="0" smtClean="0"/>
              <a:t>от 29.12.2012 года № 273-ФЗ «Об образовании в РФ»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(установление </a:t>
            </a:r>
            <a:r>
              <a:rPr lang="ru-RU" dirty="0" smtClean="0"/>
              <a:t>требований к одежде учеников школ относится к компетенции общеобразовательных </a:t>
            </a:r>
            <a:r>
              <a:rPr lang="ru-RU" dirty="0" smtClean="0"/>
              <a:t>учреждений)</a:t>
            </a:r>
          </a:p>
          <a:p>
            <a:r>
              <a:rPr lang="ru-RU" dirty="0" smtClean="0"/>
              <a:t>Положения об установлении требований к одежде обучающихся гимназии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27" y="4365104"/>
            <a:ext cx="3437836" cy="22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59663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Повседневная одежда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учащихся  1-4-х  классов: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4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259263" cy="296260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Мальчики </a:t>
            </a:r>
            <a:endParaRPr lang="ru-RU" sz="2400" dirty="0"/>
          </a:p>
          <a:p>
            <a:r>
              <a:rPr lang="ru-RU" sz="2400" i="1" dirty="0" smtClean="0"/>
              <a:t>темно-синий </a:t>
            </a:r>
            <a:r>
              <a:rPr lang="ru-RU" sz="2400" i="1" dirty="0" smtClean="0"/>
              <a:t>однотонный  жилет костюмного </a:t>
            </a:r>
            <a:r>
              <a:rPr lang="ru-RU" sz="2400" i="1" dirty="0" smtClean="0"/>
              <a:t>типа (либо трикотажный);</a:t>
            </a:r>
            <a:r>
              <a:rPr lang="ru-RU" sz="2400" dirty="0" smtClean="0"/>
              <a:t> 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брюки  темно-синего цвета, </a:t>
            </a:r>
            <a:endParaRPr lang="ru-RU" sz="2400" i="1" dirty="0" smtClean="0"/>
          </a:p>
          <a:p>
            <a:r>
              <a:rPr lang="ru-RU" sz="2400" i="1" dirty="0" smtClean="0"/>
              <a:t>светлая </a:t>
            </a:r>
            <a:r>
              <a:rPr lang="ru-RU" sz="2400" i="1" dirty="0" smtClean="0"/>
              <a:t>однотонная рубашка, водолазка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>
          <a:xfrm>
            <a:off x="4998086" y="1124744"/>
            <a:ext cx="3654425" cy="486568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Девочки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тёмно-синий однотонный</a:t>
            </a:r>
            <a:r>
              <a:rPr lang="ru-RU" sz="2400" dirty="0" smtClean="0"/>
              <a:t> </a:t>
            </a:r>
            <a:r>
              <a:rPr lang="ru-RU" sz="2400" i="1" dirty="0" smtClean="0"/>
              <a:t>сарафан</a:t>
            </a:r>
            <a:r>
              <a:rPr lang="ru-RU" sz="2400" i="1" dirty="0" smtClean="0"/>
              <a:t>, юбка, брюки, </a:t>
            </a:r>
          </a:p>
          <a:p>
            <a:r>
              <a:rPr lang="ru-RU" sz="2400" i="1" dirty="0" smtClean="0"/>
              <a:t>светлая </a:t>
            </a:r>
            <a:r>
              <a:rPr lang="ru-RU" sz="2400" i="1" dirty="0" smtClean="0"/>
              <a:t>однотонная  классическая  блуза, водолазка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44" y="4562801"/>
            <a:ext cx="2677552" cy="20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51" y="4365104"/>
            <a:ext cx="1493833" cy="22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460" y="496613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В холодное  время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допускается ношение пиджака, кофты и/или кардигана длиной до середины бедра.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86688" cy="10048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Повседневная одежда </a:t>
            </a:r>
            <a:br>
              <a:rPr lang="ru-RU" sz="3600" b="1" dirty="0" smtClean="0"/>
            </a:br>
            <a:r>
              <a:rPr lang="ru-RU" sz="3600" b="1" dirty="0" smtClean="0"/>
              <a:t>для  уч-ся  </a:t>
            </a:r>
            <a:r>
              <a:rPr lang="ru-RU" sz="3100" b="1" dirty="0" smtClean="0"/>
              <a:t>5-11-х</a:t>
            </a:r>
            <a:r>
              <a:rPr lang="ru-RU" sz="3600" b="1" dirty="0" smtClean="0"/>
              <a:t>  классов: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>
          <a:xfrm>
            <a:off x="323465" y="1340769"/>
            <a:ext cx="4392613" cy="3024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 smtClean="0"/>
              <a:t>Мальчики </a:t>
            </a:r>
            <a:r>
              <a:rPr lang="ru-RU" sz="2200" b="1" dirty="0" smtClean="0"/>
              <a:t>, юноши</a:t>
            </a:r>
            <a:endParaRPr lang="ru-RU" sz="2200" i="1" dirty="0" smtClean="0"/>
          </a:p>
          <a:p>
            <a:r>
              <a:rPr lang="ru-RU" sz="2200" i="1" dirty="0" smtClean="0"/>
              <a:t>темно </a:t>
            </a:r>
            <a:r>
              <a:rPr lang="ru-RU" sz="2200" i="1" dirty="0" smtClean="0"/>
              <a:t>– синий однотонный  жилет костюмного типа (либо трикотажный), пиджак;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i="1" dirty="0" smtClean="0"/>
              <a:t> </a:t>
            </a:r>
            <a:r>
              <a:rPr lang="ru-RU" sz="2200" i="1" dirty="0" smtClean="0"/>
              <a:t>брюки  темно – синего  цвета, </a:t>
            </a:r>
            <a:endParaRPr lang="ru-RU" sz="2200" i="1" dirty="0" smtClean="0"/>
          </a:p>
          <a:p>
            <a:r>
              <a:rPr lang="ru-RU" sz="2200" i="1" dirty="0" smtClean="0"/>
              <a:t>светлая </a:t>
            </a:r>
            <a:r>
              <a:rPr lang="ru-RU" sz="2200" i="1" dirty="0" smtClean="0"/>
              <a:t>однотонная рубашка, водолазка</a:t>
            </a:r>
            <a:r>
              <a:rPr lang="ru-RU" sz="2200" dirty="0" smtClean="0"/>
              <a:t>. </a:t>
            </a:r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>
          <a:xfrm>
            <a:off x="5076056" y="1268760"/>
            <a:ext cx="3654425" cy="2592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Девочки</a:t>
            </a:r>
            <a:r>
              <a:rPr lang="ru-RU" sz="2400" dirty="0" smtClean="0"/>
              <a:t>, </a:t>
            </a:r>
            <a:r>
              <a:rPr lang="ru-RU" sz="2400" b="1" dirty="0" smtClean="0"/>
              <a:t>девушки</a:t>
            </a:r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темно </a:t>
            </a:r>
            <a:r>
              <a:rPr lang="ru-RU" sz="2400" i="1" dirty="0" smtClean="0"/>
              <a:t>– синий сарафан, юбка, брюки классического покроя</a:t>
            </a:r>
            <a:r>
              <a:rPr lang="ru-RU" sz="2400" i="1" dirty="0" smtClean="0"/>
              <a:t>,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светлая однотонная  классическая  блуза, водолазка.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31" y="3931085"/>
            <a:ext cx="4066934" cy="266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931085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холодное  </a:t>
            </a:r>
            <a:r>
              <a:rPr lang="ru-RU" b="1" dirty="0" smtClean="0"/>
              <a:t>время</a:t>
            </a:r>
          </a:p>
          <a:p>
            <a:r>
              <a:rPr lang="ru-RU" b="1" dirty="0"/>
              <a:t>допускается ношение пиджака, кофты и/или кардигана длиной до середины бедра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77377"/>
            <a:ext cx="1815862" cy="1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54" y="5131414"/>
            <a:ext cx="1404938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5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Спортивная одежда: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9459" name="Объект 2"/>
          <p:cNvSpPr>
            <a:spLocks noGrp="1"/>
          </p:cNvSpPr>
          <p:nvPr>
            <p:ph sz="half" idx="1"/>
          </p:nvPr>
        </p:nvSpPr>
        <p:spPr>
          <a:xfrm>
            <a:off x="179512" y="1062090"/>
            <a:ext cx="3930650" cy="52689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Включает в себя: </a:t>
            </a:r>
            <a:endParaRPr lang="ru-RU" dirty="0" smtClean="0"/>
          </a:p>
          <a:p>
            <a:r>
              <a:rPr lang="ru-RU" sz="2000" dirty="0" smtClean="0"/>
              <a:t>однотонную </a:t>
            </a:r>
            <a:r>
              <a:rPr lang="ru-RU" sz="2000" dirty="0" smtClean="0"/>
              <a:t>футболку, </a:t>
            </a:r>
            <a:endParaRPr lang="ru-RU" sz="2000" dirty="0" smtClean="0"/>
          </a:p>
          <a:p>
            <a:r>
              <a:rPr lang="ru-RU" sz="2000" dirty="0" smtClean="0"/>
              <a:t>спортивные </a:t>
            </a:r>
            <a:r>
              <a:rPr lang="ru-RU" sz="2000" dirty="0" smtClean="0"/>
              <a:t>шорты (длина - 1/3 бедра) 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спортивный костюм, </a:t>
            </a:r>
            <a:endParaRPr lang="ru-RU" sz="2000" dirty="0" smtClean="0"/>
          </a:p>
          <a:p>
            <a:r>
              <a:rPr lang="ru-RU" sz="2000" dirty="0" smtClean="0"/>
              <a:t>носки</a:t>
            </a:r>
            <a:r>
              <a:rPr lang="ru-RU" sz="2000" dirty="0" smtClean="0"/>
              <a:t>, которые  должны быть высокими, чтобы закрывать нижнюю половину голени.</a:t>
            </a:r>
          </a:p>
        </p:txBody>
      </p:sp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4262438" y="1219834"/>
            <a:ext cx="4197994" cy="2713222"/>
          </a:xfrm>
        </p:spPr>
        <p:txBody>
          <a:bodyPr/>
          <a:lstStyle/>
          <a:p>
            <a:r>
              <a:rPr lang="ru-RU" sz="2400" b="1" dirty="0" smtClean="0"/>
              <a:t>Спортивная обувь</a:t>
            </a:r>
            <a:r>
              <a:rPr lang="ru-RU" sz="2000" dirty="0"/>
              <a:t>, которая должна иметь толстую, упругую подошву без каблука. </a:t>
            </a:r>
            <a:r>
              <a:rPr lang="ru-RU" sz="2000" dirty="0"/>
              <a:t>Обязательно наличие шнурков или застежек «на липучках», которые надежно удерживают стопу.</a:t>
            </a:r>
          </a:p>
          <a:p>
            <a:endParaRPr lang="ru-RU" dirty="0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31" y="4365104"/>
            <a:ext cx="1368238" cy="20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4233911"/>
            <a:ext cx="1589336" cy="20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85169" cy="103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59663" cy="9361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Обязанности </a:t>
            </a:r>
            <a:r>
              <a:rPr lang="ru-RU" sz="2400" b="1" dirty="0" smtClean="0">
                <a:solidFill>
                  <a:srgbClr val="FF0000"/>
                </a:solidFill>
              </a:rPr>
              <a:t>родителей в соответствии с Положением об установлении  требований к одежде обучающихся гимназии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itchFamily="16" charset="0"/>
              <a:buNone/>
            </a:pPr>
            <a:r>
              <a:rPr lang="ru-RU" dirty="0" smtClean="0"/>
              <a:t>5.1. Приобрести обучающимся школьную одежду, согласно условиям данного Положения до начала учебного года, и делать это по мере необходимости, вплоть до окончания обучающимися школы.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Font typeface="Times New Roman" pitchFamily="16" charset="0"/>
              <a:buNone/>
            </a:pPr>
            <a:r>
              <a:rPr lang="ru-RU" dirty="0" smtClean="0"/>
              <a:t>5.2. Контролировать внешний вид учащихся перед выходом в школу в строгом соответствии с требованиями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39316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272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2_Тема Office</vt:lpstr>
      <vt:lpstr>3_Тема Office</vt:lpstr>
      <vt:lpstr>Требования к внешнему виду обучающихся предъявляются на основании:</vt:lpstr>
      <vt:lpstr>Повседневная одежда  для учащихся  1-4-х  классов: </vt:lpstr>
      <vt:lpstr>Повседневная одежда  для  уч-ся  5-11-х  классов:    </vt:lpstr>
      <vt:lpstr>Спортивная одежда: </vt:lpstr>
      <vt:lpstr>Обязанности родителей в соответствии с Положением об установлении  требований к одежде обучающихся гимназии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об установлении требований  к одежде обучающихся гимназии</dc:title>
  <dc:creator>admin</dc:creator>
  <cp:lastModifiedBy>admin</cp:lastModifiedBy>
  <cp:revision>3</cp:revision>
  <dcterms:created xsi:type="dcterms:W3CDTF">2020-05-26T10:49:37Z</dcterms:created>
  <dcterms:modified xsi:type="dcterms:W3CDTF">2020-05-26T11:28:40Z</dcterms:modified>
</cp:coreProperties>
</file>